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293BD-BF38-4035-B699-9FCB38C79463}" type="datetimeFigureOut">
              <a:rPr lang="en-AU" smtClean="0"/>
              <a:t>2/01/2015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7C0-1517-46E1-B82A-14180319A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1383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293BD-BF38-4035-B699-9FCB38C79463}" type="datetimeFigureOut">
              <a:rPr lang="en-AU" smtClean="0"/>
              <a:t>2/01/2015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7C0-1517-46E1-B82A-14180319A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1125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293BD-BF38-4035-B699-9FCB38C79463}" type="datetimeFigureOut">
              <a:rPr lang="en-AU" smtClean="0"/>
              <a:t>2/01/2015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7C0-1517-46E1-B82A-14180319A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9115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293BD-BF38-4035-B699-9FCB38C79463}" type="datetimeFigureOut">
              <a:rPr lang="en-AU" smtClean="0"/>
              <a:t>2/01/2015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7C0-1517-46E1-B82A-14180319A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345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293BD-BF38-4035-B699-9FCB38C79463}" type="datetimeFigureOut">
              <a:rPr lang="en-AU" smtClean="0"/>
              <a:t>2/01/2015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7C0-1517-46E1-B82A-14180319A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7290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293BD-BF38-4035-B699-9FCB38C79463}" type="datetimeFigureOut">
              <a:rPr lang="en-AU" smtClean="0"/>
              <a:t>2/01/2015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7C0-1517-46E1-B82A-14180319A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643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293BD-BF38-4035-B699-9FCB38C79463}" type="datetimeFigureOut">
              <a:rPr lang="en-AU" smtClean="0"/>
              <a:t>2/01/2015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7C0-1517-46E1-B82A-14180319A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065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293BD-BF38-4035-B699-9FCB38C79463}" type="datetimeFigureOut">
              <a:rPr lang="en-AU" smtClean="0"/>
              <a:t>2/01/2015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7C0-1517-46E1-B82A-14180319A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4536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293BD-BF38-4035-B699-9FCB38C79463}" type="datetimeFigureOut">
              <a:rPr lang="en-AU" smtClean="0"/>
              <a:t>2/01/2015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7C0-1517-46E1-B82A-14180319A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0540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293BD-BF38-4035-B699-9FCB38C79463}" type="datetimeFigureOut">
              <a:rPr lang="en-AU" smtClean="0"/>
              <a:t>2/01/2015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7C0-1517-46E1-B82A-14180319A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2674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293BD-BF38-4035-B699-9FCB38C79463}" type="datetimeFigureOut">
              <a:rPr lang="en-AU" smtClean="0"/>
              <a:t>2/01/2015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ED7C0-1517-46E1-B82A-14180319A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846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293BD-BF38-4035-B699-9FCB38C79463}" type="datetimeFigureOut">
              <a:rPr lang="en-AU" smtClean="0"/>
              <a:t>2/01/2015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ED7C0-1517-46E1-B82A-14180319A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4012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Dropbox\Better Business Learning\Change Activation Toolkit\Sales Materials\Email response templates\ACTIVATE 1\Who-wants-chan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393" y="1340768"/>
            <a:ext cx="8747214" cy="367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808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Dropbox\Better Business Learning\Change Activation Toolkit\Sales Materials\Email response templates\ACTIVATE 1\Who-wants-to-chan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393" y="1340768"/>
            <a:ext cx="8747214" cy="367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008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2</cp:revision>
  <dcterms:created xsi:type="dcterms:W3CDTF">2015-01-02T08:31:00Z</dcterms:created>
  <dcterms:modified xsi:type="dcterms:W3CDTF">2015-01-02T09:19:15Z</dcterms:modified>
</cp:coreProperties>
</file>